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Linked Lists &amp; Recursion in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Welcome to this foundational course on Data Structures and Algorithms! Today, we'll explore Linked Lists, a dynamic way to store data, and Recursion, a powerful programming technique. We'll use simple Python examples to build your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341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a Linked List?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Imagine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 of paper clips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where each clip holds a piece of information and is linked to the next clip. That's essentially a Linked List!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It's a sequence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not stored together in memory like arrays.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1770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node contains two parts: the actual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reference (or pointer)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the next node in the sequence.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280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 node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our starting point, and the very last node points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marking the end of the list.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65333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Use Linked Lists?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0172"/>
            <a:ext cx="6407944" cy="12192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020491"/>
            <a:ext cx="680442" cy="68044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190631"/>
            <a:ext cx="272177" cy="34016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5108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Efficient Ins/Dels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51084" y="341804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or removing elements at the beginning or end is extremely fast, taking constant time (O(1)).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2330172"/>
            <a:ext cx="6408063" cy="121920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2298" y="2020491"/>
            <a:ext cx="680442" cy="680442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2190631"/>
            <a:ext cx="272177" cy="340162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7685842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Dynamic Memory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7685842" y="341804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Unlike arrays, you don't need to pre-allocate memory. Nodes are created and linked as needed, saving space.</a:t>
            </a:r>
            <a:endParaRPr lang="en-US" sz="175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937641"/>
            <a:ext cx="6407944" cy="121920"/>
          </a:xfrm>
          <a:prstGeom prst="rect">
            <a:avLst/>
          </a:prstGeom>
        </p:spPr>
      </p:pic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4627959"/>
            <a:ext cx="680442" cy="680442"/>
          </a:xfrm>
          <a:prstGeom prst="rect">
            <a:avLst/>
          </a:prstGeom>
        </p:spPr>
      </p:pic>
      <p:pic>
        <p:nvPicPr>
          <p:cNvPr id="1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1614" y="4798100"/>
            <a:ext cx="272177" cy="340162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>
            <a:off x="1051084" y="5535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Flexible Structures</a:t>
            </a:r>
            <a:endParaRPr lang="en-US" sz="2200" dirty="0"/>
          </a:p>
        </p:txBody>
      </p:sp>
      <p:sp>
        <p:nvSpPr>
          <p:cNvPr id="17" name="Text 6"/>
          <p:cNvSpPr/>
          <p:nvPr/>
        </p:nvSpPr>
        <p:spPr>
          <a:xfrm>
            <a:off x="1051084" y="602551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are fundamental building blocks for more complex data structures like stacks, queues, and even graphs.</a:t>
            </a:r>
            <a:endParaRPr lang="en-US" sz="1750" dirty="0"/>
          </a:p>
        </p:txBody>
      </p:sp>
      <p:pic>
        <p:nvPicPr>
          <p:cNvPr id="1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8548" y="4937641"/>
            <a:ext cx="6408063" cy="121920"/>
          </a:xfrm>
          <a:prstGeom prst="rect">
            <a:avLst/>
          </a:prstGeom>
        </p:spPr>
      </p:pic>
      <p:pic>
        <p:nvPicPr>
          <p:cNvPr id="1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2298" y="4627959"/>
            <a:ext cx="680442" cy="680442"/>
          </a:xfrm>
          <a:prstGeom prst="rect">
            <a:avLst/>
          </a:prstGeom>
        </p:spPr>
      </p:pic>
      <p:pic>
        <p:nvPicPr>
          <p:cNvPr id="2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96371" y="4798100"/>
            <a:ext cx="272177" cy="340162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7685842" y="5535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Unknown Size</a:t>
            </a:r>
            <a:endParaRPr lang="en-US" sz="2200" dirty="0"/>
          </a:p>
        </p:txBody>
      </p:sp>
      <p:sp>
        <p:nvSpPr>
          <p:cNvPr id="22" name="Text 8"/>
          <p:cNvSpPr/>
          <p:nvPr/>
        </p:nvSpPr>
        <p:spPr>
          <a:xfrm>
            <a:off x="7685842" y="602551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when you don't know how much data you'll store or if the data size will frequently change.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131" y="571143"/>
            <a:ext cx="9660255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 Structure &amp; Types of Linked Lists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9131" y="1627227"/>
            <a:ext cx="503693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Every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a small container with two key parts: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69131" y="2105144"/>
            <a:ext cx="503693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actual value or information stored.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69131" y="2477929"/>
            <a:ext cx="5036939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reference (or pointer) to the subsequent node in the list. If it's the last node, 'next' is set to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9131" y="3567589"/>
            <a:ext cx="503693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There are different flavors of Linked Lists: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180177" y="1670209"/>
            <a:ext cx="7788593" cy="1797010"/>
          </a:xfrm>
          <a:prstGeom prst="roundRect">
            <a:avLst>
              <a:gd name="adj" fmla="val 1596"/>
            </a:avLst>
          </a:prstGeom>
          <a:noFill/>
          <a:ln w="22860">
            <a:solidFill>
              <a:srgbClr val="D0CED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203037" y="1693069"/>
            <a:ext cx="7742873" cy="573524"/>
          </a:xfrm>
          <a:prstGeom prst="roundRect">
            <a:avLst>
              <a:gd name="adj" fmla="val 217"/>
            </a:avLst>
          </a:prstGeom>
          <a:solidFill>
            <a:srgbClr val="EAE8F3"/>
          </a:solidFill>
          <a:ln/>
        </p:spPr>
      </p:sp>
      <p:sp>
        <p:nvSpPr>
          <p:cNvPr id="9" name="Text 7"/>
          <p:cNvSpPr/>
          <p:nvPr/>
        </p:nvSpPr>
        <p:spPr>
          <a:xfrm>
            <a:off x="6394133" y="2457688"/>
            <a:ext cx="23898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Singly Linked List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6394133" y="2947392"/>
            <a:ext cx="7360682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Nodes only point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forward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the next element. Simple and most common.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180177" y="3658314"/>
            <a:ext cx="7788593" cy="1797010"/>
          </a:xfrm>
          <a:prstGeom prst="roundRect">
            <a:avLst>
              <a:gd name="adj" fmla="val 1596"/>
            </a:avLst>
          </a:prstGeom>
          <a:noFill/>
          <a:ln w="22860">
            <a:solidFill>
              <a:srgbClr val="D0CED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203037" y="3681174"/>
            <a:ext cx="7742873" cy="573524"/>
          </a:xfrm>
          <a:prstGeom prst="roundRect">
            <a:avLst>
              <a:gd name="adj" fmla="val 217"/>
            </a:avLst>
          </a:prstGeom>
          <a:solidFill>
            <a:srgbClr val="EAE8F3"/>
          </a:solidFill>
          <a:ln/>
        </p:spPr>
      </p:sp>
      <p:sp>
        <p:nvSpPr>
          <p:cNvPr id="13" name="Text 11"/>
          <p:cNvSpPr/>
          <p:nvPr/>
        </p:nvSpPr>
        <p:spPr>
          <a:xfrm>
            <a:off x="6394133" y="4445794"/>
            <a:ext cx="23898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Doubly Linked List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6394133" y="4935498"/>
            <a:ext cx="7360682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Nodes point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forward and backward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allowing traversal in both directions.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180177" y="5646420"/>
            <a:ext cx="7788593" cy="1797010"/>
          </a:xfrm>
          <a:prstGeom prst="roundRect">
            <a:avLst>
              <a:gd name="adj" fmla="val 1596"/>
            </a:avLst>
          </a:prstGeom>
          <a:noFill/>
          <a:ln w="22860">
            <a:solidFill>
              <a:srgbClr val="D0CED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203037" y="5669280"/>
            <a:ext cx="7742873" cy="573524"/>
          </a:xfrm>
          <a:prstGeom prst="roundRect">
            <a:avLst>
              <a:gd name="adj" fmla="val 217"/>
            </a:avLst>
          </a:prstGeom>
          <a:solidFill>
            <a:srgbClr val="EAE8F3"/>
          </a:solidFill>
          <a:ln/>
        </p:spPr>
      </p:sp>
      <p:sp>
        <p:nvSpPr>
          <p:cNvPr id="17" name="Text 15"/>
          <p:cNvSpPr/>
          <p:nvPr/>
        </p:nvSpPr>
        <p:spPr>
          <a:xfrm>
            <a:off x="6394133" y="6433899"/>
            <a:ext cx="243816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Circular Linked List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6394133" y="6923603"/>
            <a:ext cx="7360682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last node's 'next' pointer links back to the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forming a loop.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11295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Basic Linked List Operations (Iterative)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6157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Traversal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686651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Stepping through each node from head to tail to access its data.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06157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Insertion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68665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a new node at the beginning, end, or specific position.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Deletion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604510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Removing a node based on its value or its position in the list.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Search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604510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Finding a node that contains a specific piece of data within the list.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5886"/>
            <a:ext cx="7555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Recursion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82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Self-Calling Function: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Recursion is a programming technique where a function calls itself to solve a smaller version of the same problem.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Case: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Every recursive function must have a "base case"—a condition that stops the recursion and prevents infinite loops.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984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Recursive Case: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part where the function calls itself with modified (usually simpler) input.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406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Natural Fit: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Linked Lists, with their nested node structure, are naturally suited for recursive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8232"/>
            <a:ext cx="9682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Recursive Linked List Operations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60640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EAE8F3"/>
          </a:solidFill>
          <a:ln/>
        </p:spPr>
      </p:sp>
      <p:sp>
        <p:nvSpPr>
          <p:cNvPr id="4" name="Text 2"/>
          <p:cNvSpPr/>
          <p:nvPr/>
        </p:nvSpPr>
        <p:spPr>
          <a:xfrm>
            <a:off x="3841909" y="2388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0604" y="3167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Recursive Traversal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658314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print a list, print the current node's data, then recursively call the function on the 'next' node.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00211" y="2260640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EAE8F3"/>
          </a:solidFill>
          <a:ln/>
        </p:spPr>
      </p:sp>
      <p:sp>
        <p:nvSpPr>
          <p:cNvPr id="8" name="Text 6"/>
          <p:cNvSpPr/>
          <p:nvPr/>
        </p:nvSpPr>
        <p:spPr>
          <a:xfrm>
            <a:off x="10448330" y="2388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627025" y="3167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Recursive Insertion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27025" y="3658314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add at the end, find the last node recursively, then attach the new node.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80955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EAE8F3"/>
          </a:solidFill>
          <a:ln/>
        </p:spPr>
      </p:sp>
      <p:sp>
        <p:nvSpPr>
          <p:cNvPr id="12" name="Text 10"/>
          <p:cNvSpPr/>
          <p:nvPr/>
        </p:nvSpPr>
        <p:spPr>
          <a:xfrm>
            <a:off x="3841909" y="49084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20604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Recursive Length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6178629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length of a list is 1 (for the current node) plus the length of the rest of the list (calculated recursively).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00211" y="4780955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EAE8F3"/>
          </a:solidFill>
          <a:ln/>
        </p:spPr>
      </p:sp>
      <p:sp>
        <p:nvSpPr>
          <p:cNvPr id="16" name="Text 14"/>
          <p:cNvSpPr/>
          <p:nvPr/>
        </p:nvSpPr>
        <p:spPr>
          <a:xfrm>
            <a:off x="10448330" y="49084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627025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Recursive Search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27025" y="6178629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the current node; if it's not a match, recursively search the 'next' node.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9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 Code Examples: Linked List &amp; Recursion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769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Let's dive into some practical Python code to bring these concepts to life! We'll walk through examples for: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9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Defining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 class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Linked Lists.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01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basic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iterative operations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(traversal, insertion).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423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Showing how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recursion works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simple functions.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845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recursion to Linked List operations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like calculating length or searching.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2025-07-22T05:19:25Z</dcterms:created>
  <dcterms:modified xsi:type="dcterms:W3CDTF">2025-07-22T05:19:25Z</dcterms:modified>
</cp:coreProperties>
</file>